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5"/>
  </p:notesMasterIdLst>
  <p:handoutMasterIdLst>
    <p:handoutMasterId r:id="rId6"/>
  </p:handoutMasterIdLst>
  <p:sldIdLst>
    <p:sldId id="282" r:id="rId2"/>
    <p:sldId id="280" r:id="rId3"/>
    <p:sldId id="28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9FBFD"/>
    <a:srgbClr val="FEFFFF"/>
    <a:srgbClr val="FCFFFF"/>
    <a:srgbClr val="F5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5214" autoAdjust="0"/>
  </p:normalViewPr>
  <p:slideViewPr>
    <p:cSldViewPr snapToGrid="0">
      <p:cViewPr>
        <p:scale>
          <a:sx n="75" d="100"/>
          <a:sy n="75" d="100"/>
        </p:scale>
        <p:origin x="-1734" y="-8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356784-D59E-4D6A-B4FA-F36E59DD88B1}" type="datetimeFigureOut">
              <a:rPr lang="en-IN" smtClean="0"/>
              <a:t>01-08-2026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9B5F9-9468-44DE-A56F-139B7D2BDAD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373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02E51-5D16-47C7-947F-72F0C537B808}" type="datetimeFigureOut">
              <a:rPr lang="en-IN" smtClean="0"/>
              <a:t>01-08-2026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A17E4-397F-4FD2-9B8D-D94B835308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88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766222"/>
            <a:ext cx="10515600" cy="1325563"/>
          </a:xfrm>
          <a:noFill/>
        </p:spPr>
        <p:txBody>
          <a:bodyPr/>
          <a:lstStyle>
            <a:lvl1pPr algn="ctr">
              <a:defRPr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Paper </a:t>
            </a:r>
            <a:r>
              <a:rPr lang="en-US" dirty="0" err="1" smtClean="0"/>
              <a:t>Tithfghfghfghfghle</a:t>
            </a:r>
            <a:endParaRPr lang="en-IN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676401" y="115490"/>
            <a:ext cx="84518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endParaRPr lang="en-IN" sz="3600" i="0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2719615" y="1586402"/>
            <a:ext cx="6574972" cy="6543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400" b="1" i="0" dirty="0" smtClean="0">
                <a:solidFill>
                  <a:srgbClr val="7030A0"/>
                </a:solidFill>
              </a:rPr>
              <a:t>AMFESD-2K26</a:t>
            </a:r>
            <a:endParaRPr lang="en-IN" sz="4400" b="1" i="0" dirty="0">
              <a:solidFill>
                <a:srgbClr val="7030A0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9237" y="5787742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6"/>
          <p:cNvSpPr txBox="1">
            <a:spLocks/>
          </p:cNvSpPr>
          <p:nvPr userDrawn="1"/>
        </p:nvSpPr>
        <p:spPr>
          <a:xfrm>
            <a:off x="1285745" y="2249"/>
            <a:ext cx="9706255" cy="1267751"/>
          </a:xfrm>
          <a:prstGeom prst="rect">
            <a:avLst/>
          </a:prstGeom>
          <a:solidFill>
            <a:srgbClr val="993366">
              <a:alpha val="78824"/>
            </a:srgbClr>
          </a:solidFill>
        </p:spPr>
        <p:txBody>
          <a:bodyPr rtlCol="0"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defRPr>
            </a:lvl1pPr>
            <a:extLst/>
          </a:lstStyle>
          <a:p>
            <a:pPr algn="ctr"/>
            <a:r>
              <a:rPr lang="en-US" sz="3600" dirty="0" smtClean="0"/>
              <a:t>MVSR Engineering</a:t>
            </a:r>
            <a:r>
              <a:rPr lang="en-US" sz="3600" baseline="0" dirty="0" smtClean="0"/>
              <a:t> College</a:t>
            </a:r>
          </a:p>
          <a:p>
            <a:pPr algn="ctr"/>
            <a:r>
              <a:rPr lang="en-US" sz="2200" dirty="0" smtClean="0">
                <a:solidFill>
                  <a:srgbClr val="7030A0"/>
                </a:solidFill>
              </a:rPr>
              <a:t>A</a:t>
            </a:r>
            <a:r>
              <a:rPr lang="en-US" sz="2200" dirty="0" smtClean="0"/>
              <a:t>DVANCED </a:t>
            </a:r>
            <a:r>
              <a:rPr kumimoji="0" lang="en-US" sz="2200" b="1" kern="1200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</a:t>
            </a:r>
            <a:r>
              <a:rPr lang="en-US" sz="2200" dirty="0" smtClean="0"/>
              <a:t>ATERIALS AND </a:t>
            </a:r>
            <a:r>
              <a:rPr kumimoji="0" lang="en-US" sz="2200" b="1" kern="1200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</a:t>
            </a:r>
            <a:r>
              <a:rPr lang="en-US" sz="2200" dirty="0" smtClean="0"/>
              <a:t>UTURE-READY </a:t>
            </a:r>
            <a:r>
              <a:rPr kumimoji="0" lang="en-US" sz="2200" b="1" kern="1200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lang="en-US" sz="2200" dirty="0" smtClean="0"/>
              <a:t>NGINEERING FOR </a:t>
            </a:r>
            <a:r>
              <a:rPr kumimoji="0" lang="en-US" sz="2200" b="1" kern="1200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</a:t>
            </a:r>
            <a:r>
              <a:rPr lang="en-US" sz="2200" dirty="0" smtClean="0"/>
              <a:t>USTAINABLE </a:t>
            </a:r>
            <a:r>
              <a:rPr kumimoji="0" lang="en-US" sz="2200" b="1" kern="1200" dirty="0" smtClean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</a:t>
            </a:r>
            <a:r>
              <a:rPr lang="en-US" sz="2200" dirty="0" smtClean="0"/>
              <a:t>EVELOPMENT</a:t>
            </a:r>
            <a:endParaRPr lang="en-US" sz="2200" dirty="0"/>
          </a:p>
        </p:txBody>
      </p:sp>
      <p:pic>
        <p:nvPicPr>
          <p:cNvPr id="15" name="Picture 2" descr="C:\Users\Arvind\Downloads\MVSR Engineering College 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6" y="59493"/>
            <a:ext cx="1102709" cy="110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/>
          <p:cNvSpPr txBox="1">
            <a:spLocks/>
          </p:cNvSpPr>
          <p:nvPr userDrawn="1"/>
        </p:nvSpPr>
        <p:spPr>
          <a:xfrm>
            <a:off x="644526" y="4960946"/>
            <a:ext cx="5257800" cy="938720"/>
          </a:xfrm>
          <a:prstGeom prst="rect">
            <a:avLst/>
          </a:prstGeom>
          <a:noFill/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b="1" i="1" kern="120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defRPr>
            </a:lvl1pPr>
            <a:extLst/>
          </a:lstStyle>
          <a:p>
            <a:pPr algn="l"/>
            <a:endParaRPr lang="en-IN" sz="2400" i="0" dirty="0">
              <a:effectLst/>
            </a:endParaRP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6665687" y="4960946"/>
            <a:ext cx="5257800" cy="938720"/>
          </a:xfrm>
          <a:prstGeom prst="rect">
            <a:avLst/>
          </a:prstGeom>
          <a:noFill/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400" b="1" i="1" kern="120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defRPr>
            </a:lvl1pPr>
            <a:extLst/>
          </a:lstStyle>
          <a:p>
            <a:endParaRPr lang="en-IN" sz="240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102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01176" y="6331744"/>
            <a:ext cx="2560320" cy="36576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IN" dirty="0" smtClean="0"/>
              <a:t>Paper ID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DEB9025-8623-43DC-835C-CC7482BE7300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0"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E179-F257-43A7-A121-17F9AF5D7A4B}" type="datetime1">
              <a:rPr lang="en-IN" smtClean="0"/>
              <a:t>01-08-2026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Experimental Study on Durability Characteristics of </a:t>
            </a:r>
            <a:r>
              <a:rPr lang="en-US" dirty="0" err="1"/>
              <a:t>Geopolymer</a:t>
            </a:r>
            <a:r>
              <a:rPr lang="en-US" dirty="0"/>
              <a:t> Concrete with </a:t>
            </a:r>
            <a:r>
              <a:rPr lang="en-US" dirty="0" err="1"/>
              <a:t>Wollastonite</a:t>
            </a:r>
            <a:r>
              <a:rPr lang="en-US" dirty="0"/>
              <a:t> Replacement 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9025-8623-43DC-835C-CC7482BE7300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itle 6"/>
          <p:cNvSpPr txBox="1">
            <a:spLocks/>
          </p:cNvSpPr>
          <p:nvPr userDrawn="1"/>
        </p:nvSpPr>
        <p:spPr>
          <a:xfrm>
            <a:off x="1" y="0"/>
            <a:ext cx="10896600" cy="1267751"/>
          </a:xfrm>
          <a:prstGeom prst="rect">
            <a:avLst/>
          </a:prstGeom>
          <a:solidFill>
            <a:srgbClr val="993366">
              <a:alpha val="78824"/>
            </a:srgbClr>
          </a:solidFill>
        </p:spPr>
        <p:txBody>
          <a:bodyPr rtlCol="0"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defRPr>
            </a:lvl1pPr>
            <a:extLst/>
          </a:lstStyle>
          <a:p>
            <a:pPr algn="ctr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29844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2616C-FCBD-4C84-A4DA-E7C4DE6ADEBD}" type="datetime1">
              <a:rPr lang="en-IN" smtClean="0"/>
              <a:t>01-08-2026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Experimental Study on Durability Characteristics of Geopolymer Concrete with Wollastonite Replacement 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9025-8623-43DC-835C-CC7482BE7300}" type="slidenum">
              <a:rPr lang="en-IN" smtClean="0"/>
              <a:t>‹#›</a:t>
            </a:fld>
            <a:endParaRPr lang="en-IN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-241300" y="1221755"/>
            <a:ext cx="12192000" cy="885371"/>
          </a:xfrm>
          <a:noFill/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85717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991F0-DEA2-40B4-85C9-D8EAA54C4821}" type="datetime1">
              <a:rPr lang="en-IN" smtClean="0"/>
              <a:t>01-08-2026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Experimental Study on Durability Characteristics of Geopolymer Concrete with Wollastonite Replacement 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9025-8623-43DC-835C-CC7482BE7300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itle 6"/>
          <p:cNvSpPr txBox="1">
            <a:spLocks/>
          </p:cNvSpPr>
          <p:nvPr userDrawn="1"/>
        </p:nvSpPr>
        <p:spPr>
          <a:xfrm>
            <a:off x="0" y="16807"/>
            <a:ext cx="10972800" cy="1050847"/>
          </a:xfrm>
          <a:prstGeom prst="rect">
            <a:avLst/>
          </a:prstGeom>
          <a:solidFill>
            <a:srgbClr val="993366">
              <a:alpha val="78824"/>
            </a:srgbClr>
          </a:solidFill>
        </p:spPr>
        <p:txBody>
          <a:bodyPr rtlCol="0"/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defRPr>
            </a:lvl1pPr>
            <a:extLst/>
          </a:lstStyle>
          <a:p>
            <a:pPr algn="ctr"/>
            <a:endParaRPr lang="en-US" sz="28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92524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5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-12315" y="0"/>
            <a:ext cx="10972800" cy="11430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416DC1E-D783-4F2B-902A-DD35316786F5}" type="datetime1">
              <a:rPr lang="en-IN" smtClean="0"/>
              <a:t>01-08-2026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Experimental Study on Durability Characteristics of Geopolymer Concrete with Wollastonite Replacement </a:t>
            </a:r>
            <a:endParaRPr lang="en-IN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DEB9025-8623-43DC-835C-CC7482BE7300}" type="slidenum">
              <a:rPr lang="en-IN" smtClean="0"/>
              <a:t>‹#›</a:t>
            </a:fld>
            <a:endParaRPr lang="en-IN"/>
          </a:p>
        </p:txBody>
      </p:sp>
      <p:pic>
        <p:nvPicPr>
          <p:cNvPr id="16" name="Picture 2" descr="C:\Users\Arvind\Downloads\Conference Logo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142" y="-255860"/>
            <a:ext cx="136685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89" r:id="rId2"/>
    <p:sldLayoutId id="2147483652" r:id="rId3"/>
    <p:sldLayoutId id="2147483653" r:id="rId4"/>
    <p:sldLayoutId id="2147483654" r:id="rId5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latinLnBrk="0" hangingPunct="1">
        <a:spcBef>
          <a:spcPct val="0"/>
        </a:spcBef>
        <a:buNone/>
        <a:defRPr kumimoji="0" sz="4400" b="1" kern="1200">
          <a:solidFill>
            <a:schemeClr val="bg1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Times New Roman" pitchFamily="18" charset="0"/>
          <a:ea typeface="+mj-ea"/>
          <a:cs typeface="Times New Roman" pitchFamily="18" charset="0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Paper Title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8229600" y="5700931"/>
            <a:ext cx="369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Paper ID: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8700" y="4981833"/>
            <a:ext cx="3695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Name: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Designation:</a:t>
            </a:r>
          </a:p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Affiliation:</a:t>
            </a:r>
            <a:endParaRPr lang="en-IN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12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3381-206C-4559-B07D-E07B9C753D95}" type="datetime1">
              <a:rPr lang="en-IN" smtClean="0"/>
              <a:t>01-08-2026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0" y="6422230"/>
            <a:ext cx="7137400" cy="435770"/>
          </a:xfrm>
        </p:spPr>
        <p:txBody>
          <a:bodyPr/>
          <a:lstStyle/>
          <a:p>
            <a:r>
              <a:rPr lang="en-US" smtClean="0"/>
              <a:t>Experimental Study on Durability Characteristics of Geopolymer Concrete with Wollastonite Replacement 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9025-8623-43DC-835C-CC7482BE7300}" type="slidenum">
              <a:rPr lang="en-IN" smtClean="0"/>
              <a:t>2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082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 smtClean="0"/>
              <a:t>Paper ID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B9025-8623-43DC-835C-CC7482BE7300}" type="slidenum">
              <a:rPr lang="en-IN" smtClean="0"/>
              <a:t>3</a:t>
            </a:fld>
            <a:endParaRPr lang="en-IN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65153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SHM PPT Templete</Template>
  <TotalTime>3160</TotalTime>
  <Words>27</Words>
  <Application>Microsoft Office PowerPoint</Application>
  <PresentationFormat>Custom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Concourse</vt:lpstr>
      <vt:lpstr>Paper Title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Sandesh Jain</dc:creator>
  <cp:lastModifiedBy>Arvind</cp:lastModifiedBy>
  <cp:revision>153</cp:revision>
  <dcterms:created xsi:type="dcterms:W3CDTF">2021-09-09T09:10:05Z</dcterms:created>
  <dcterms:modified xsi:type="dcterms:W3CDTF">2026-08-02T14:26:56Z</dcterms:modified>
</cp:coreProperties>
</file>